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60"/>
    <p:restoredTop sz="94607"/>
  </p:normalViewPr>
  <p:slideViewPr>
    <p:cSldViewPr snapToGrid="0" snapToObjects="1" showGuides="1">
      <p:cViewPr varScale="1">
        <p:scale>
          <a:sx n="96" d="100"/>
          <a:sy n="96" d="100"/>
        </p:scale>
        <p:origin x="200" y="32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95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28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4273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06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01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6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577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8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082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265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5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61998-3E94-494D-982A-B38312C10FAA}" type="datetimeFigureOut">
              <a:rPr kumimoji="1" lang="ja-JP" altLang="en-US" smtClean="0"/>
              <a:t>2017/11/13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964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/>
              <a:t>計算物理学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2017/11/10</a:t>
            </a:r>
            <a:endParaRPr lang="en-US" altLang="ja-JP" dirty="0"/>
          </a:p>
          <a:p>
            <a:r>
              <a:rPr kumimoji="1" lang="en-US" altLang="ja-JP" dirty="0" smtClean="0"/>
              <a:t>24F17017</a:t>
            </a:r>
            <a:r>
              <a:rPr kumimoji="1" lang="en-US" altLang="ja-JP" dirty="0" smtClean="0"/>
              <a:t>	</a:t>
            </a:r>
            <a:r>
              <a:rPr kumimoji="1" lang="ja-JP" altLang="en-US" dirty="0" smtClean="0"/>
              <a:t>合田翔平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348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19100" y="365125"/>
            <a:ext cx="113538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3200" dirty="0" smtClean="0"/>
              <a:t>Halley’s </a:t>
            </a:r>
            <a:r>
              <a:rPr lang="en-US" altLang="ja-JP" sz="3200" dirty="0" smtClean="0"/>
              <a:t>orbit and the </a:t>
            </a:r>
            <a:r>
              <a:rPr lang="en-US" altLang="ja-JP" sz="3200" smtClean="0"/>
              <a:t>energy variation with </a:t>
            </a:r>
            <a:r>
              <a:rPr lang="en-US" altLang="ja-JP" sz="3200" dirty="0" smtClean="0"/>
              <a:t>the adaptive scheme</a:t>
            </a:r>
            <a:endParaRPr kumimoji="1" lang="ja-JP" altLang="en-US" sz="32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55" y="1755515"/>
            <a:ext cx="5854262" cy="4484515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071" y="1690688"/>
            <a:ext cx="5938889" cy="454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30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50255" y="404880"/>
            <a:ext cx="11941745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2800" dirty="0" smtClean="0"/>
              <a:t>The satellite orbit and the energy variation with the orbital speed (w/o moon)</a:t>
            </a:r>
            <a:endParaRPr kumimoji="1" lang="ja-JP" altLang="en-US" sz="28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20" y="1730442"/>
            <a:ext cx="5710583" cy="492479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88" y="1730443"/>
            <a:ext cx="5729006" cy="49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48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" y="1874345"/>
            <a:ext cx="5774636" cy="4843101"/>
          </a:xfrm>
          <a:prstGeom prst="rect">
            <a:avLst/>
          </a:prstGeom>
        </p:spPr>
      </p:pic>
      <p:sp>
        <p:nvSpPr>
          <p:cNvPr id="6" name="タイトル 1"/>
          <p:cNvSpPr>
            <a:spLocks noGrp="1"/>
          </p:cNvSpPr>
          <p:nvPr>
            <p:ph type="title"/>
          </p:nvPr>
        </p:nvSpPr>
        <p:spPr>
          <a:xfrm>
            <a:off x="162338" y="548782"/>
            <a:ext cx="5315779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2800" dirty="0" smtClean="0"/>
              <a:t>The satellite orbit to confirm the escaping velocity (w/o moon)</a:t>
            </a:r>
            <a:endParaRPr kumimoji="1" lang="ja-JP" altLang="en-US" sz="2800" dirty="0"/>
          </a:p>
        </p:txBody>
      </p:sp>
      <p:sp>
        <p:nvSpPr>
          <p:cNvPr id="7" name="タイトル 1"/>
          <p:cNvSpPr txBox="1">
            <a:spLocks/>
          </p:cNvSpPr>
          <p:nvPr/>
        </p:nvSpPr>
        <p:spPr>
          <a:xfrm>
            <a:off x="6370981" y="548782"/>
            <a:ext cx="53157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2800" dirty="0" smtClean="0"/>
              <a:t>The satellite orbit to confirm the escaping velocity (w moon)</a:t>
            </a:r>
            <a:endParaRPr lang="ja-JP" altLang="en-US" sz="2800" dirty="0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555" y="1874344"/>
            <a:ext cx="5633971" cy="484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12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4508" y="338621"/>
            <a:ext cx="10942983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3600" dirty="0" smtClean="0"/>
              <a:t>The satellite orbit </a:t>
            </a:r>
            <a:r>
              <a:rPr kumimoji="1" lang="en-US" altLang="ja-JP" sz="3600" smtClean="0"/>
              <a:t>around both the Moon and the Earth</a:t>
            </a:r>
            <a:endParaRPr kumimoji="1" lang="ja-JP" altLang="en-US" sz="36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6" y="1664184"/>
            <a:ext cx="6396391" cy="4773612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926470" y="2712162"/>
            <a:ext cx="49077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 smtClean="0"/>
              <a:t>When the launch velocity v</a:t>
            </a:r>
            <a:r>
              <a:rPr kumimoji="1" lang="en-US" altLang="ja-JP" sz="2800" dirty="0" smtClean="0"/>
              <a:t>0 </a:t>
            </a:r>
            <a:r>
              <a:rPr lang="en-US" altLang="ja-JP" sz="2800" dirty="0" smtClean="0"/>
              <a:t>is</a:t>
            </a:r>
            <a:r>
              <a:rPr kumimoji="1" lang="en-US" altLang="ja-JP" sz="2800" dirty="0" smtClean="0"/>
              <a:t> </a:t>
            </a:r>
            <a:r>
              <a:rPr kumimoji="1" lang="en-US" altLang="ja-JP" sz="2800" dirty="0" smtClean="0">
                <a:solidFill>
                  <a:srgbClr val="FF0000"/>
                </a:solidFill>
              </a:rPr>
              <a:t>1.399 orbital speed </a:t>
            </a:r>
            <a:r>
              <a:rPr kumimoji="1" lang="en-US" altLang="ja-JP" sz="2800" dirty="0" smtClean="0"/>
              <a:t>(orange line), the satellite orbit runs around both the moon and the earth in the 8-figure motion.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34814861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92</Words>
  <Application>Microsoft Macintosh PowerPoint</Application>
  <PresentationFormat>ワイド画面</PresentationFormat>
  <Paragraphs>9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Yu Gothic</vt:lpstr>
      <vt:lpstr>Yu Gothic Light</vt:lpstr>
      <vt:lpstr>Arial</vt:lpstr>
      <vt:lpstr>ホワイト</vt:lpstr>
      <vt:lpstr>計算物理学</vt:lpstr>
      <vt:lpstr>Halley’s orbit and the energy variation with the adaptive scheme</vt:lpstr>
      <vt:lpstr>The satellite orbit and the energy variation with the orbital speed (w/o moon)</vt:lpstr>
      <vt:lpstr>The satellite orbit to confirm the escaping velocity (w/o moon)</vt:lpstr>
      <vt:lpstr>The satellite orbit around both the Moon and the Earth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計算物理学</dc:title>
  <dc:creator>Shohei Goda</dc:creator>
  <cp:lastModifiedBy>Shohei Goda</cp:lastModifiedBy>
  <cp:revision>24</cp:revision>
  <dcterms:created xsi:type="dcterms:W3CDTF">2017-10-15T01:22:46Z</dcterms:created>
  <dcterms:modified xsi:type="dcterms:W3CDTF">2017-11-15T08:14:58Z</dcterms:modified>
</cp:coreProperties>
</file>

<file path=docProps/thumbnail.jpeg>
</file>